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80"/>
  </p:normalViewPr>
  <p:slideViewPr>
    <p:cSldViewPr>
      <p:cViewPr varScale="1">
        <p:scale>
          <a:sx n="41" d="100"/>
          <a:sy n="41" d="100"/>
        </p:scale>
        <p:origin x="8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6191-0D05-43DA-AAA1-C65CF05307E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7FA5F-D635-4170-8F59-EA543DBD7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7FA5F-D635-4170-8F59-EA543DBD70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3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315159F9-B76E-4082-AC88-8B5B6ABC430C}"/>
              </a:ext>
            </a:extLst>
          </p:cNvPr>
          <p:cNvSpPr/>
          <p:nvPr userDrawn="1"/>
        </p:nvSpPr>
        <p:spPr>
          <a:xfrm>
            <a:off x="0" y="0"/>
            <a:ext cx="20104100" cy="11308556"/>
          </a:xfrm>
          <a:prstGeom prst="rect">
            <a:avLst/>
          </a:prstGeom>
          <a:blipFill dpi="0" rotWithShape="1">
            <a:blip r:embed="rId2" cstate="print">
              <a:alphaModFix amt="18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85454FE-BB92-4208-8B83-E3EAFCA5E607}"/>
              </a:ext>
            </a:extLst>
          </p:cNvPr>
          <p:cNvSpPr/>
          <p:nvPr userDrawn="1"/>
        </p:nvSpPr>
        <p:spPr>
          <a:xfrm>
            <a:off x="374650" y="8855075"/>
            <a:ext cx="2362200" cy="2211421"/>
          </a:xfrm>
          <a:prstGeom prst="rect">
            <a:avLst/>
          </a:prstGeom>
          <a:blipFill>
            <a:blip r:embed="rId3" cstate="print"/>
            <a:stretch>
              <a:fillRect l="-74467" t="-25001" r="-83493" b="-29994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88B0F3-A855-421C-976D-A4CC269A6617}"/>
              </a:ext>
            </a:extLst>
          </p:cNvPr>
          <p:cNvSpPr/>
          <p:nvPr userDrawn="1"/>
        </p:nvSpPr>
        <p:spPr>
          <a:xfrm>
            <a:off x="4794250" y="3261915"/>
            <a:ext cx="109728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864A6E-3862-4ADB-B7D6-9AF6089645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1" b="16985"/>
          <a:stretch/>
        </p:blipFill>
        <p:spPr>
          <a:xfrm>
            <a:off x="0" y="0"/>
            <a:ext cx="20104100" cy="103028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00E98B-8D07-41C6-BEA6-405BF901AC8B}"/>
              </a:ext>
            </a:extLst>
          </p:cNvPr>
          <p:cNvSpPr/>
          <p:nvPr/>
        </p:nvSpPr>
        <p:spPr>
          <a:xfrm>
            <a:off x="0" y="10302875"/>
            <a:ext cx="20104100" cy="1006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3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556"/>
          </a:xfrm>
          <a:prstGeom prst="rect">
            <a:avLst/>
          </a:prstGeom>
          <a:blipFill dpi="0" rotWithShape="1">
            <a:blip r:embed="rId2" cstate="print">
              <a:alphaModFix amt="18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33EDB404-C088-47A6-AEE3-776A9840F30E}"/>
              </a:ext>
            </a:extLst>
          </p:cNvPr>
          <p:cNvSpPr/>
          <p:nvPr/>
        </p:nvSpPr>
        <p:spPr>
          <a:xfrm>
            <a:off x="374650" y="8855075"/>
            <a:ext cx="2362200" cy="2211421"/>
          </a:xfrm>
          <a:prstGeom prst="rect">
            <a:avLst/>
          </a:prstGeom>
          <a:blipFill>
            <a:blip r:embed="rId3" cstate="print"/>
            <a:stretch>
              <a:fillRect l="-74467" t="-25001" r="-83493" b="-29994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C33FAA-DE85-4F6E-87CB-A99D39CC8C16}"/>
              </a:ext>
            </a:extLst>
          </p:cNvPr>
          <p:cNvSpPr/>
          <p:nvPr/>
        </p:nvSpPr>
        <p:spPr>
          <a:xfrm>
            <a:off x="4794250" y="3261915"/>
            <a:ext cx="109728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BDE4F-D61F-4605-B9D8-DC5915F8A336}"/>
              </a:ext>
            </a:extLst>
          </p:cNvPr>
          <p:cNvSpPr txBox="1"/>
          <p:nvPr/>
        </p:nvSpPr>
        <p:spPr>
          <a:xfrm>
            <a:off x="374650" y="242853"/>
            <a:ext cx="1927860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u="sng" dirty="0"/>
              <a:t>Health and Safety Protocols  </a:t>
            </a:r>
          </a:p>
          <a:p>
            <a:endParaRPr lang="en-US" sz="2400" i="1" u="sng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000" dirty="0"/>
              <a:t>Hourly disinfecting protocols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000" dirty="0"/>
              <a:t>Hand sanitizer available to employees and guests to encourage hygiene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000" dirty="0"/>
              <a:t>Frequent cleaning of high-touch items like door handles, credit card terminals, computers/tablets, etc.  Temperature screening for team members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556"/>
          </a:xfrm>
          <a:prstGeom prst="rect">
            <a:avLst/>
          </a:prstGeom>
          <a:blipFill dpi="0" rotWithShape="1">
            <a:blip r:embed="rId2" cstate="print">
              <a:alphaModFix amt="18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33EDB404-C088-47A6-AEE3-776A9840F30E}"/>
              </a:ext>
            </a:extLst>
          </p:cNvPr>
          <p:cNvSpPr/>
          <p:nvPr/>
        </p:nvSpPr>
        <p:spPr>
          <a:xfrm>
            <a:off x="374650" y="8855075"/>
            <a:ext cx="2362200" cy="2211421"/>
          </a:xfrm>
          <a:prstGeom prst="rect">
            <a:avLst/>
          </a:prstGeom>
          <a:blipFill>
            <a:blip r:embed="rId3" cstate="print"/>
            <a:stretch>
              <a:fillRect l="-74467" t="-25001" r="-83493" b="-29994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C33FAA-DE85-4F6E-87CB-A99D39CC8C16}"/>
              </a:ext>
            </a:extLst>
          </p:cNvPr>
          <p:cNvSpPr/>
          <p:nvPr/>
        </p:nvSpPr>
        <p:spPr>
          <a:xfrm>
            <a:off x="4794250" y="3261915"/>
            <a:ext cx="109728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BDE4F-D61F-4605-B9D8-DC5915F8A336}"/>
              </a:ext>
            </a:extLst>
          </p:cNvPr>
          <p:cNvSpPr txBox="1"/>
          <p:nvPr/>
        </p:nvSpPr>
        <p:spPr>
          <a:xfrm>
            <a:off x="374650" y="242853"/>
            <a:ext cx="19278600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u="sng" dirty="0"/>
              <a:t>Social Distancing Protocols  </a:t>
            </a:r>
          </a:p>
          <a:p>
            <a:endParaRPr lang="en-US" sz="2400" i="1" u="sng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No-touching policy 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6600" dirty="0"/>
              <a:t>No handshakes, hugs, or other close contact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/>
              <a:t>Maintaining social distancing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6600" dirty="0"/>
              <a:t>Post signage with protocols and reminders to employees and guests 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en-US" sz="6600" dirty="0"/>
              <a:t>Limiting the number of guests allowed into the store based on square footage </a:t>
            </a:r>
          </a:p>
        </p:txBody>
      </p:sp>
    </p:spTree>
    <p:extLst>
      <p:ext uri="{BB962C8B-B14F-4D97-AF65-F5344CB8AC3E}">
        <p14:creationId xmlns:p14="http://schemas.microsoft.com/office/powerpoint/2010/main" val="3733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556"/>
          </a:xfrm>
          <a:prstGeom prst="rect">
            <a:avLst/>
          </a:prstGeom>
          <a:blipFill dpi="0" rotWithShape="1">
            <a:blip r:embed="rId2" cstate="print">
              <a:alphaModFix amt="18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33EDB404-C088-47A6-AEE3-776A9840F30E}"/>
              </a:ext>
            </a:extLst>
          </p:cNvPr>
          <p:cNvSpPr/>
          <p:nvPr/>
        </p:nvSpPr>
        <p:spPr>
          <a:xfrm>
            <a:off x="374650" y="8855075"/>
            <a:ext cx="2362200" cy="2211421"/>
          </a:xfrm>
          <a:prstGeom prst="rect">
            <a:avLst/>
          </a:prstGeom>
          <a:blipFill>
            <a:blip r:embed="rId3" cstate="print"/>
            <a:stretch>
              <a:fillRect l="-74467" t="-25001" r="-83493" b="-29994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C33FAA-DE85-4F6E-87CB-A99D39CC8C16}"/>
              </a:ext>
            </a:extLst>
          </p:cNvPr>
          <p:cNvSpPr/>
          <p:nvPr/>
        </p:nvSpPr>
        <p:spPr>
          <a:xfrm>
            <a:off x="4794250" y="3261915"/>
            <a:ext cx="109728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BDE4F-D61F-4605-B9D8-DC5915F8A336}"/>
              </a:ext>
            </a:extLst>
          </p:cNvPr>
          <p:cNvSpPr txBox="1"/>
          <p:nvPr/>
        </p:nvSpPr>
        <p:spPr>
          <a:xfrm>
            <a:off x="374650" y="242853"/>
            <a:ext cx="19278600" cy="9152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u="sng" dirty="0"/>
              <a:t>Limiting Number of Guests  </a:t>
            </a:r>
          </a:p>
          <a:p>
            <a:endParaRPr lang="en-US" sz="2400" i="1" u="sng" dirty="0"/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Up to 7,500 sq.ft. = 5 customers in store at one time 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&gt;7,500 to 25,000 = 10 customers in store at one time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&gt;25,000 to 50,000 = 50 customers in store at one time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&gt;50,000 to 75,000 = 75 customers in store at one time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&gt;75,000 = 100 customers in store at one time  </a:t>
            </a:r>
          </a:p>
        </p:txBody>
      </p:sp>
    </p:spTree>
    <p:extLst>
      <p:ext uri="{BB962C8B-B14F-4D97-AF65-F5344CB8AC3E}">
        <p14:creationId xmlns:p14="http://schemas.microsoft.com/office/powerpoint/2010/main" val="131400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147</Words>
  <Application>Microsoft Office PowerPoint</Application>
  <PresentationFormat>Custom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Timmons</dc:creator>
  <cp:lastModifiedBy>Hambly</cp:lastModifiedBy>
  <cp:revision>9</cp:revision>
  <dcterms:created xsi:type="dcterms:W3CDTF">2020-01-24T02:20:33Z</dcterms:created>
  <dcterms:modified xsi:type="dcterms:W3CDTF">2020-04-10T19:03:54Z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2020-01-23T00:00:00Z</vt:filetime>
  </property>
  <property fmtid="{D5CDD505-2E9C-101B-9397-08002B2CF9AE}" pid="3" name="Creator">
    <vt:lpwstr>Adobe Acrobat 19.21</vt:lpwstr>
  </property>
  <property fmtid="{D5CDD505-2E9C-101B-9397-08002B2CF9AE}" pid="4" name="LastSaved">
    <vt:filetime>2020-01-24T00:00:00Z</vt:filetime>
  </property>
</Properties>
</file>